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5747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8D757-F7FB-41D8-A837-FACE4EA77790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9BBB0-6192-40E8-9A3B-ECE97B36AD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BBB0-6192-40E8-9A3B-ECE97B36ADA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BBB0-6192-40E8-9A3B-ECE97B36ADA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BBB0-6192-40E8-9A3B-ECE97B36ADA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ЗОНА СТЕПЕЙ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Презентацию выполнила: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ООШ пос.Сборный</a:t>
            </a:r>
          </a:p>
          <a:p>
            <a:r>
              <a:rPr lang="ru-RU" dirty="0" smtClean="0"/>
              <a:t>Вершинина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ом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2856" y="4162679"/>
            <a:ext cx="18288" cy="12192"/>
          </a:xfrm>
        </p:spPr>
      </p:pic>
      <p:pic>
        <p:nvPicPr>
          <p:cNvPr id="5" name="Рисунок 4" descr="Богомо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07720" cy="3071810"/>
          </a:xfrm>
          <a:prstGeom prst="rect">
            <a:avLst/>
          </a:prstGeom>
        </p:spPr>
      </p:pic>
      <p:pic>
        <p:nvPicPr>
          <p:cNvPr id="6" name="Рисунок 5" descr="степная дыб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72" y="-1"/>
            <a:ext cx="4860836" cy="3096285"/>
          </a:xfrm>
          <a:prstGeom prst="rect">
            <a:avLst/>
          </a:prstGeom>
        </p:spPr>
      </p:pic>
      <p:pic>
        <p:nvPicPr>
          <p:cNvPr id="7" name="Рисунок 6" descr="пче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000372"/>
            <a:ext cx="4929222" cy="38576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уравль-красав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60017" cy="3643314"/>
          </a:xfrm>
        </p:spPr>
      </p:pic>
      <p:pic>
        <p:nvPicPr>
          <p:cNvPr id="5" name="Рисунок 4" descr="серая куропат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7" y="0"/>
            <a:ext cx="4694993" cy="3643314"/>
          </a:xfrm>
          <a:prstGeom prst="rect">
            <a:avLst/>
          </a:prstGeom>
        </p:spPr>
      </p:pic>
      <p:pic>
        <p:nvPicPr>
          <p:cNvPr id="6" name="Рисунок 5" descr="дроф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3314"/>
            <a:ext cx="3071803" cy="2642323"/>
          </a:xfrm>
          <a:prstGeom prst="rect">
            <a:avLst/>
          </a:prstGeom>
        </p:spPr>
      </p:pic>
      <p:pic>
        <p:nvPicPr>
          <p:cNvPr id="7" name="Рисунок 6" descr="степной орёл 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355389"/>
            <a:ext cx="5253917" cy="35026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хомя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5382261" cy="4000504"/>
          </a:xfrm>
        </p:spPr>
      </p:pic>
      <p:pic>
        <p:nvPicPr>
          <p:cNvPr id="5" name="Рисунок 4" descr="сусл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98" y="0"/>
            <a:ext cx="351760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га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3974590" cy="3143247"/>
          </a:xfrm>
        </p:spPr>
      </p:pic>
      <p:pic>
        <p:nvPicPr>
          <p:cNvPr id="5" name="Рисунок 4" descr="0_10be4f_25438523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0"/>
            <a:ext cx="4714908" cy="3143272"/>
          </a:xfrm>
          <a:prstGeom prst="rect">
            <a:avLst/>
          </a:prstGeom>
        </p:spPr>
      </p:pic>
      <p:pic>
        <p:nvPicPr>
          <p:cNvPr id="6" name="Рисунок 5" descr="813755_stepi-na-karte-ross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6" y="3186535"/>
            <a:ext cx="5708279" cy="2987928"/>
          </a:xfrm>
          <a:prstGeom prst="rect">
            <a:avLst/>
          </a:prstGeom>
        </p:spPr>
      </p:pic>
      <p:pic>
        <p:nvPicPr>
          <p:cNvPr id="7" name="Рисунок 6" descr="566021bd978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071810"/>
            <a:ext cx="3781749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8304584" cy="62284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irodnaya_zona_stepi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06394"/>
            <a:ext cx="4745736" cy="4547407"/>
          </a:xfrm>
        </p:spPr>
      </p:pic>
      <p:pic>
        <p:nvPicPr>
          <p:cNvPr id="5" name="Рисунок 4" descr="35855635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415" y="3315081"/>
            <a:ext cx="5310585" cy="35429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8114878" cy="62150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714356"/>
            <a:ext cx="7749142" cy="581185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tl-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42852"/>
            <a:ext cx="7391618" cy="55437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99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01803"/>
            <a:ext cx="8208264" cy="61561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fa94_fa8e205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5093840" cy="3393770"/>
          </a:xfrm>
        </p:spPr>
      </p:pic>
      <p:pic>
        <p:nvPicPr>
          <p:cNvPr id="5" name="Рисунок 4" descr="3e3419beb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02" y="142998"/>
            <a:ext cx="4162344" cy="3329875"/>
          </a:xfrm>
          <a:prstGeom prst="rect">
            <a:avLst/>
          </a:prstGeom>
        </p:spPr>
      </p:pic>
      <p:pic>
        <p:nvPicPr>
          <p:cNvPr id="6" name="Рисунок 5" descr="953296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435094"/>
            <a:ext cx="7288567" cy="34229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степной шалф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2026920" cy="3048000"/>
          </a:xfrm>
        </p:spPr>
      </p:pic>
      <p:pic>
        <p:nvPicPr>
          <p:cNvPr id="5" name="Рисунок 4" descr="сон-тра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14290"/>
            <a:ext cx="3967694" cy="3130760"/>
          </a:xfrm>
          <a:prstGeom prst="rect">
            <a:avLst/>
          </a:prstGeom>
        </p:spPr>
      </p:pic>
      <p:pic>
        <p:nvPicPr>
          <p:cNvPr id="6" name="Рисунок 5" descr="горицве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85728"/>
            <a:ext cx="3378833" cy="2881745"/>
          </a:xfrm>
          <a:prstGeom prst="rect">
            <a:avLst/>
          </a:prstGeom>
        </p:spPr>
      </p:pic>
      <p:pic>
        <p:nvPicPr>
          <p:cNvPr id="7" name="Рисунок 6" descr="незабуд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55" y="3387944"/>
            <a:ext cx="5036588" cy="2968467"/>
          </a:xfrm>
          <a:prstGeom prst="rect">
            <a:avLst/>
          </a:prstGeom>
        </p:spPr>
      </p:pic>
      <p:pic>
        <p:nvPicPr>
          <p:cNvPr id="8" name="Рисунок 7" descr="румян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208344"/>
            <a:ext cx="2561052" cy="3649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ер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19327" cy="3089495"/>
          </a:xfrm>
        </p:spPr>
      </p:pic>
      <p:pic>
        <p:nvPicPr>
          <p:cNvPr id="5" name="Рисунок 4" descr="минда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82" y="9054"/>
            <a:ext cx="4039723" cy="3029792"/>
          </a:xfrm>
          <a:prstGeom prst="rect">
            <a:avLst/>
          </a:prstGeom>
        </p:spPr>
      </p:pic>
      <p:pic>
        <p:nvPicPr>
          <p:cNvPr id="6" name="Рисунок 5" descr="степная виш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2731363" cy="3643338"/>
          </a:xfrm>
          <a:prstGeom prst="rect">
            <a:avLst/>
          </a:prstGeom>
        </p:spPr>
      </p:pic>
      <p:pic>
        <p:nvPicPr>
          <p:cNvPr id="7" name="Рисунок 6" descr="типч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3000372"/>
            <a:ext cx="3783025" cy="3117093"/>
          </a:xfrm>
          <a:prstGeom prst="rect">
            <a:avLst/>
          </a:prstGeom>
        </p:spPr>
      </p:pic>
      <p:pic>
        <p:nvPicPr>
          <p:cNvPr id="8" name="Рисунок 7" descr="ковыл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449" y="3000372"/>
            <a:ext cx="3143272" cy="30718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</TotalTime>
  <Words>17</Words>
  <PresentationFormat>Экран (4:3)</PresentationFormat>
  <Paragraphs>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ЗОНА СТЕПЕЙ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ЗОНА СТЕПЕЙ</dc:title>
  <cp:lastModifiedBy>Admin</cp:lastModifiedBy>
  <cp:revision>5</cp:revision>
  <dcterms:modified xsi:type="dcterms:W3CDTF">2016-10-25T05:48:36Z</dcterms:modified>
</cp:coreProperties>
</file>