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e.samara.edu.ru/?_task=mail&amp;_mbox=INBOX&amp;_uid=7007&amp;_part=3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e.samara.edu.ru/?_task=mail&amp;_mbox=INBOX&amp;_uid=7007&amp;_part=3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e.samara.edu.ru/?_task=mail&amp;_mbox=INBOX&amp;_uid=7007&amp;_part=3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e.samara.edu.ru/?_task=mail&amp;_mbox=INBOX&amp;_uid=7007&amp;_part=3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e.samara.edu.ru/?_task=mail&amp;_mbox=INBOX&amp;_uid=7007&amp;_part=3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IMG_2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85860"/>
            <a:ext cx="6929486" cy="5197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28662" y="285728"/>
            <a:ext cx="678661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ГБОУ ООШ пос.Сборный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3357586" cy="4476781"/>
          </a:xfrm>
          <a:prstGeom prst="rect">
            <a:avLst/>
          </a:prstGeom>
        </p:spPr>
      </p:pic>
      <p:pic>
        <p:nvPicPr>
          <p:cNvPr id="3" name="Рисунок 2" descr="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000240"/>
            <a:ext cx="3286149" cy="4381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918" y="428604"/>
            <a:ext cx="507209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Приготовление горячего школьного завтрака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7" y="1000108"/>
            <a:ext cx="3643339" cy="4857786"/>
          </a:xfrm>
          <a:prstGeom prst="rect">
            <a:avLst/>
          </a:prstGeom>
        </p:spPr>
      </p:pic>
      <p:pic>
        <p:nvPicPr>
          <p:cNvPr id="3" name="Рисунок 2" descr="IMG_2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3714744" cy="4952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3429024" cy="4572032"/>
          </a:xfrm>
          <a:prstGeom prst="rect">
            <a:avLst/>
          </a:prstGeom>
        </p:spPr>
      </p:pic>
      <p:pic>
        <p:nvPicPr>
          <p:cNvPr id="3" name="Рисунок 2" descr="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643050"/>
            <a:ext cx="3714776" cy="49530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3518321" cy="4691095"/>
          </a:xfrm>
          <a:prstGeom prst="rect">
            <a:avLst/>
          </a:prstGeom>
        </p:spPr>
      </p:pic>
      <p:pic>
        <p:nvPicPr>
          <p:cNvPr id="3" name="Рисунок 2" descr="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428736"/>
            <a:ext cx="3589760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85728"/>
            <a:ext cx="3643306" cy="4857741"/>
          </a:xfrm>
          <a:prstGeom prst="rect">
            <a:avLst/>
          </a:prstGeom>
        </p:spPr>
      </p:pic>
      <p:pic>
        <p:nvPicPr>
          <p:cNvPr id="3" name="Рисунок 2" descr="IMG_2634.jpg"/>
          <p:cNvPicPr>
            <a:picLocks noChangeAspect="1"/>
          </p:cNvPicPr>
          <p:nvPr/>
        </p:nvPicPr>
        <p:blipFill>
          <a:blip r:embed="rId3" cstate="print"/>
          <a:srcRect l="10938" t="4167" r="7812"/>
          <a:stretch>
            <a:fillRect/>
          </a:stretch>
        </p:blipFill>
        <p:spPr>
          <a:xfrm>
            <a:off x="214282" y="3214686"/>
            <a:ext cx="3714776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rcRect r="13095"/>
          <a:stretch>
            <a:fillRect/>
          </a:stretch>
        </p:blipFill>
        <p:spPr>
          <a:xfrm rot="5400000">
            <a:off x="1285852" y="1714488"/>
            <a:ext cx="5214974" cy="4500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428604"/>
            <a:ext cx="571504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Приятного аппетита!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</TotalTime>
  <Words>10</Words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SEKRETAR</dc:creator>
  <cp:lastModifiedBy>SEKRETAR</cp:lastModifiedBy>
  <cp:revision>14</cp:revision>
  <dcterms:created xsi:type="dcterms:W3CDTF">2024-04-24T06:26:29Z</dcterms:created>
  <dcterms:modified xsi:type="dcterms:W3CDTF">2024-04-24T09:38:19Z</dcterms:modified>
</cp:coreProperties>
</file>